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notesMasterIdLst>
    <p:notesMasterId r:id="rId5"/>
  </p:notesMasterIdLst>
  <p:sldIdLst>
    <p:sldId id="256" r:id="rId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/>
    <p:restoredTop sz="94674"/>
  </p:normalViewPr>
  <p:slideViewPr>
    <p:cSldViewPr snapToGrid="0" snapToObjects="1">
      <p:cViewPr varScale="1">
        <p:scale>
          <a:sx n="140" d="100"/>
          <a:sy n="140" d="100"/>
        </p:scale>
        <p:origin x="132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BA8CD-C805-2146-9A62-F678189E1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9E0A0-D53E-9A47-8C95-B253C3ED20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6009FE8-959D-4EDE-ACDA-3D5F26A12100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95F9F1-5492-C141-9676-3335AB903D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73E34E-EC64-AB42-972B-387BD57E0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0783-6041-DA43-917B-ADF081605E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2B4B-BDD2-154D-9D99-7BE269CEA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AB3BC7-B786-44AF-A06B-F07E016F8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9180-C720-4BC4-AA21-E8AC181A51F4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4B7A-6045-441B-BC26-B0354417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3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1642-E3B9-4E85-B04D-154C839E4CA3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D6FD-2D12-453F-9184-80A6A571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68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6508-6DB8-4315-A6BB-864780B0F8C7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1F28-1BEC-4EF2-8E84-D89A49CD0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6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4" y="583323"/>
            <a:ext cx="8158655" cy="480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44" y="1292772"/>
            <a:ext cx="8158656" cy="3301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B5F0-AAF3-4661-9458-8B33EC953E42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E8C9-D8A7-403A-8230-6C3B34703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3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AA55-2B8F-4BEE-9D7B-F2B64EFAC5A4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FA6F-C3C2-4ABA-9011-064C1905F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37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B0F0-3E01-49C3-A8AE-EA09FD198AB6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2791-61D1-46F3-9E74-E6FB45665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73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EF4F-3083-487F-8FC9-FEA9A5F99983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3CD4-3D72-44F3-AD45-51E01B69E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7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909"/>
            <a:ext cx="8229600" cy="5197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80FD-2E3E-4EF9-95EB-8132D37619A3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88C5-3E32-4AE2-9C35-9C002EFD5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9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6759-D5DA-48E6-8AD4-E819E9369BC8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43CD-DBFD-4FB6-A66A-D0A87D67B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41593-F173-4C4B-B48A-7AD99358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4CE8-D2CC-44FC-9582-8A689D947F28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1FE8-4A8A-1341-88A1-E790677B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F36E3-259E-C64E-9D68-B4CB381F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59F7-D452-419C-A824-4FA6950777F8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F411-40D0-45CC-9149-E4379F5ECFF6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659E-717B-45FA-B899-876F3DE13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0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3245912-8307-4D22-97AC-816C8E9758A3}" type="datetimeFigureOut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FA6A46F-E124-4ECF-AA6A-245C38F0B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12" r:id="rId1"/>
    <p:sldLayoutId id="2147493613" r:id="rId2"/>
    <p:sldLayoutId id="2147493614" r:id="rId3"/>
    <p:sldLayoutId id="2147493615" r:id="rId4"/>
    <p:sldLayoutId id="2147493616" r:id="rId5"/>
    <p:sldLayoutId id="2147493617" r:id="rId6"/>
    <p:sldLayoutId id="2147493618" r:id="rId7"/>
    <p:sldLayoutId id="2147493622" r:id="rId8"/>
    <p:sldLayoutId id="2147493619" r:id="rId9"/>
    <p:sldLayoutId id="2147493620" r:id="rId10"/>
    <p:sldLayoutId id="214749362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7E5019-11BF-1F4E-A4C8-C5EFE64DB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en-US" altLang="en-US" smtClean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MS PGothic</vt:lpstr>
      <vt:lpstr>Arial</vt:lpstr>
      <vt:lpstr>Calibri</vt:lpstr>
      <vt:lpstr>Lucida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Kelsie Penner</cp:lastModifiedBy>
  <cp:revision>60</cp:revision>
  <cp:lastPrinted>2016-05-09T13:04:25Z</cp:lastPrinted>
  <dcterms:created xsi:type="dcterms:W3CDTF">2010-04-12T23:12:02Z</dcterms:created>
  <dcterms:modified xsi:type="dcterms:W3CDTF">2019-01-23T15:37:29Z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